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851BC-5237-4E9F-9739-0D111780ED02}" v="1053" dt="2020-09-07T21:02:33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anne van den" userId="21f8b476-2067-4ee6-9ace-ec4b0fc6a6c3" providerId="ADAL" clId="{44E851BC-5237-4E9F-9739-0D111780ED02}"/>
    <pc:docChg chg="undo custSel addSld modSld">
      <pc:chgData name="Rianne van den" userId="21f8b476-2067-4ee6-9ace-ec4b0fc6a6c3" providerId="ADAL" clId="{44E851BC-5237-4E9F-9739-0D111780ED02}" dt="2020-09-07T21:02:33.432" v="1669" actId="20577"/>
      <pc:docMkLst>
        <pc:docMk/>
      </pc:docMkLst>
      <pc:sldChg chg="modSp mod">
        <pc:chgData name="Rianne van den" userId="21f8b476-2067-4ee6-9ace-ec4b0fc6a6c3" providerId="ADAL" clId="{44E851BC-5237-4E9F-9739-0D111780ED02}" dt="2020-09-07T19:33:04.114" v="803" actId="20577"/>
        <pc:sldMkLst>
          <pc:docMk/>
          <pc:sldMk cId="4240300181" sldId="256"/>
        </pc:sldMkLst>
        <pc:spChg chg="mod">
          <ac:chgData name="Rianne van den" userId="21f8b476-2067-4ee6-9ace-ec4b0fc6a6c3" providerId="ADAL" clId="{44E851BC-5237-4E9F-9739-0D111780ED02}" dt="2020-09-07T19:33:04.114" v="803" actId="20577"/>
          <ac:spMkLst>
            <pc:docMk/>
            <pc:sldMk cId="4240300181" sldId="256"/>
            <ac:spMk id="4" creationId="{00000000-0000-0000-0000-000000000000}"/>
          </ac:spMkLst>
        </pc:spChg>
      </pc:sldChg>
      <pc:sldChg chg="modSp mod">
        <pc:chgData name="Rianne van den" userId="21f8b476-2067-4ee6-9ace-ec4b0fc6a6c3" providerId="ADAL" clId="{44E851BC-5237-4E9F-9739-0D111780ED02}" dt="2020-09-07T19:00:36.590" v="318" actId="20577"/>
        <pc:sldMkLst>
          <pc:docMk/>
          <pc:sldMk cId="1900244631" sldId="258"/>
        </pc:sldMkLst>
        <pc:spChg chg="mod">
          <ac:chgData name="Rianne van den" userId="21f8b476-2067-4ee6-9ace-ec4b0fc6a6c3" providerId="ADAL" clId="{44E851BC-5237-4E9F-9739-0D111780ED02}" dt="2020-09-07T19:00:36.590" v="318" actId="20577"/>
          <ac:spMkLst>
            <pc:docMk/>
            <pc:sldMk cId="1900244631" sldId="258"/>
            <ac:spMk id="3" creationId="{00000000-0000-0000-0000-000000000000}"/>
          </ac:spMkLst>
        </pc:spChg>
      </pc:sldChg>
      <pc:sldChg chg="modSp mod">
        <pc:chgData name="Rianne van den" userId="21f8b476-2067-4ee6-9ace-ec4b0fc6a6c3" providerId="ADAL" clId="{44E851BC-5237-4E9F-9739-0D111780ED02}" dt="2020-09-07T19:18:58.418" v="559" actId="20577"/>
        <pc:sldMkLst>
          <pc:docMk/>
          <pc:sldMk cId="2832527614" sldId="259"/>
        </pc:sldMkLst>
        <pc:spChg chg="mod">
          <ac:chgData name="Rianne van den" userId="21f8b476-2067-4ee6-9ace-ec4b0fc6a6c3" providerId="ADAL" clId="{44E851BC-5237-4E9F-9739-0D111780ED02}" dt="2020-09-07T19:01:26.656" v="354" actId="20577"/>
          <ac:spMkLst>
            <pc:docMk/>
            <pc:sldMk cId="2832527614" sldId="259"/>
            <ac:spMk id="2" creationId="{00000000-0000-0000-0000-000000000000}"/>
          </ac:spMkLst>
        </pc:spChg>
        <pc:spChg chg="mod">
          <ac:chgData name="Rianne van den" userId="21f8b476-2067-4ee6-9ace-ec4b0fc6a6c3" providerId="ADAL" clId="{44E851BC-5237-4E9F-9739-0D111780ED02}" dt="2020-09-07T19:18:58.418" v="559" actId="20577"/>
          <ac:spMkLst>
            <pc:docMk/>
            <pc:sldMk cId="2832527614" sldId="259"/>
            <ac:spMk id="3" creationId="{00000000-0000-0000-0000-000000000000}"/>
          </ac:spMkLst>
        </pc:spChg>
      </pc:sldChg>
      <pc:sldChg chg="modSp new mod">
        <pc:chgData name="Rianne van den" userId="21f8b476-2067-4ee6-9ace-ec4b0fc6a6c3" providerId="ADAL" clId="{44E851BC-5237-4E9F-9739-0D111780ED02}" dt="2020-09-07T19:27:13.630" v="770" actId="20577"/>
        <pc:sldMkLst>
          <pc:docMk/>
          <pc:sldMk cId="1906060392" sldId="260"/>
        </pc:sldMkLst>
        <pc:spChg chg="mod">
          <ac:chgData name="Rianne van den" userId="21f8b476-2067-4ee6-9ace-ec4b0fc6a6c3" providerId="ADAL" clId="{44E851BC-5237-4E9F-9739-0D111780ED02}" dt="2020-09-07T19:19:17.573" v="580" actId="20577"/>
          <ac:spMkLst>
            <pc:docMk/>
            <pc:sldMk cId="1906060392" sldId="260"/>
            <ac:spMk id="2" creationId="{F18AFB3E-F548-480B-A6BB-684F3D0E3377}"/>
          </ac:spMkLst>
        </pc:spChg>
        <pc:spChg chg="mod">
          <ac:chgData name="Rianne van den" userId="21f8b476-2067-4ee6-9ace-ec4b0fc6a6c3" providerId="ADAL" clId="{44E851BC-5237-4E9F-9739-0D111780ED02}" dt="2020-09-07T19:27:13.630" v="770" actId="20577"/>
          <ac:spMkLst>
            <pc:docMk/>
            <pc:sldMk cId="1906060392" sldId="260"/>
            <ac:spMk id="3" creationId="{9456E65F-C3B8-42DC-90DA-9335BCB26B54}"/>
          </ac:spMkLst>
        </pc:spChg>
      </pc:sldChg>
      <pc:sldChg chg="modSp new mod">
        <pc:chgData name="Rianne van den" userId="21f8b476-2067-4ee6-9ace-ec4b0fc6a6c3" providerId="ADAL" clId="{44E851BC-5237-4E9F-9739-0D111780ED02}" dt="2020-09-07T19:34:47.619" v="822" actId="27636"/>
        <pc:sldMkLst>
          <pc:docMk/>
          <pc:sldMk cId="931904518" sldId="261"/>
        </pc:sldMkLst>
        <pc:spChg chg="mod">
          <ac:chgData name="Rianne van den" userId="21f8b476-2067-4ee6-9ace-ec4b0fc6a6c3" providerId="ADAL" clId="{44E851BC-5237-4E9F-9739-0D111780ED02}" dt="2020-09-07T19:31:30.678" v="780" actId="20577"/>
          <ac:spMkLst>
            <pc:docMk/>
            <pc:sldMk cId="931904518" sldId="261"/>
            <ac:spMk id="2" creationId="{E3C95E7B-7C20-4B6C-911D-746BF620FC04}"/>
          </ac:spMkLst>
        </pc:spChg>
        <pc:spChg chg="mod">
          <ac:chgData name="Rianne van den" userId="21f8b476-2067-4ee6-9ace-ec4b0fc6a6c3" providerId="ADAL" clId="{44E851BC-5237-4E9F-9739-0D111780ED02}" dt="2020-09-07T19:34:47.619" v="822" actId="27636"/>
          <ac:spMkLst>
            <pc:docMk/>
            <pc:sldMk cId="931904518" sldId="261"/>
            <ac:spMk id="3" creationId="{37CEDCA8-F84D-40A9-9D48-3CB602EB79FD}"/>
          </ac:spMkLst>
        </pc:spChg>
      </pc:sldChg>
      <pc:sldChg chg="modSp new mod modNotesTx">
        <pc:chgData name="Rianne van den" userId="21f8b476-2067-4ee6-9ace-ec4b0fc6a6c3" providerId="ADAL" clId="{44E851BC-5237-4E9F-9739-0D111780ED02}" dt="2020-09-07T19:50:48.764" v="1453" actId="20577"/>
        <pc:sldMkLst>
          <pc:docMk/>
          <pc:sldMk cId="4170509182" sldId="262"/>
        </pc:sldMkLst>
        <pc:spChg chg="mod">
          <ac:chgData name="Rianne van den" userId="21f8b476-2067-4ee6-9ace-ec4b0fc6a6c3" providerId="ADAL" clId="{44E851BC-5237-4E9F-9739-0D111780ED02}" dt="2020-09-07T19:33:19.557" v="817" actId="20577"/>
          <ac:spMkLst>
            <pc:docMk/>
            <pc:sldMk cId="4170509182" sldId="262"/>
            <ac:spMk id="2" creationId="{9CC8F53A-6B54-41C6-9F6F-5442008E8A64}"/>
          </ac:spMkLst>
        </pc:spChg>
        <pc:spChg chg="mod">
          <ac:chgData name="Rianne van den" userId="21f8b476-2067-4ee6-9ace-ec4b0fc6a6c3" providerId="ADAL" clId="{44E851BC-5237-4E9F-9739-0D111780ED02}" dt="2020-09-07T19:36:09.055" v="826" actId="6549"/>
          <ac:spMkLst>
            <pc:docMk/>
            <pc:sldMk cId="4170509182" sldId="262"/>
            <ac:spMk id="3" creationId="{011AE456-2745-4C18-8E67-93C0F4254983}"/>
          </ac:spMkLst>
        </pc:spChg>
      </pc:sldChg>
      <pc:sldChg chg="modSp new mod modNotesTx">
        <pc:chgData name="Rianne van den" userId="21f8b476-2067-4ee6-9ace-ec4b0fc6a6c3" providerId="ADAL" clId="{44E851BC-5237-4E9F-9739-0D111780ED02}" dt="2020-09-07T19:47:54.494" v="1281" actId="20577"/>
        <pc:sldMkLst>
          <pc:docMk/>
          <pc:sldMk cId="3105853739" sldId="263"/>
        </pc:sldMkLst>
        <pc:spChg chg="mod">
          <ac:chgData name="Rianne van den" userId="21f8b476-2067-4ee6-9ace-ec4b0fc6a6c3" providerId="ADAL" clId="{44E851BC-5237-4E9F-9739-0D111780ED02}" dt="2020-09-07T19:36:22.136" v="836" actId="20577"/>
          <ac:spMkLst>
            <pc:docMk/>
            <pc:sldMk cId="3105853739" sldId="263"/>
            <ac:spMk id="2" creationId="{D725A982-43BD-45EA-8387-E1CAD30B60BA}"/>
          </ac:spMkLst>
        </pc:spChg>
        <pc:spChg chg="mod">
          <ac:chgData name="Rianne van den" userId="21f8b476-2067-4ee6-9ace-ec4b0fc6a6c3" providerId="ADAL" clId="{44E851BC-5237-4E9F-9739-0D111780ED02}" dt="2020-09-07T19:47:28.550" v="1270" actId="20577"/>
          <ac:spMkLst>
            <pc:docMk/>
            <pc:sldMk cId="3105853739" sldId="263"/>
            <ac:spMk id="3" creationId="{646ACD77-8A63-4D2F-88BC-4CC4C6131C5D}"/>
          </ac:spMkLst>
        </pc:spChg>
      </pc:sldChg>
      <pc:sldChg chg="modSp new mod modNotesTx">
        <pc:chgData name="Rianne van den" userId="21f8b476-2067-4ee6-9ace-ec4b0fc6a6c3" providerId="ADAL" clId="{44E851BC-5237-4E9F-9739-0D111780ED02}" dt="2020-09-07T19:45:38.484" v="1142" actId="20577"/>
        <pc:sldMkLst>
          <pc:docMk/>
          <pc:sldMk cId="2688071328" sldId="264"/>
        </pc:sldMkLst>
        <pc:spChg chg="mod">
          <ac:chgData name="Rianne van den" userId="21f8b476-2067-4ee6-9ace-ec4b0fc6a6c3" providerId="ADAL" clId="{44E851BC-5237-4E9F-9739-0D111780ED02}" dt="2020-09-07T19:40:12.414" v="895" actId="20577"/>
          <ac:spMkLst>
            <pc:docMk/>
            <pc:sldMk cId="2688071328" sldId="264"/>
            <ac:spMk id="2" creationId="{88C57AF7-90E8-4388-805A-9DB77A9F0B31}"/>
          </ac:spMkLst>
        </pc:spChg>
        <pc:spChg chg="mod">
          <ac:chgData name="Rianne van den" userId="21f8b476-2067-4ee6-9ace-ec4b0fc6a6c3" providerId="ADAL" clId="{44E851BC-5237-4E9F-9739-0D111780ED02}" dt="2020-09-07T19:40:14.460" v="896"/>
          <ac:spMkLst>
            <pc:docMk/>
            <pc:sldMk cId="2688071328" sldId="264"/>
            <ac:spMk id="3" creationId="{CDF4522D-F479-4EF4-BBC5-6A160EE0528D}"/>
          </ac:spMkLst>
        </pc:spChg>
      </pc:sldChg>
      <pc:sldChg chg="modSp new mod modNotesTx">
        <pc:chgData name="Rianne van den" userId="21f8b476-2067-4ee6-9ace-ec4b0fc6a6c3" providerId="ADAL" clId="{44E851BC-5237-4E9F-9739-0D111780ED02}" dt="2020-09-07T19:43:32.187" v="1020" actId="20577"/>
        <pc:sldMkLst>
          <pc:docMk/>
          <pc:sldMk cId="1420810686" sldId="265"/>
        </pc:sldMkLst>
        <pc:spChg chg="mod">
          <ac:chgData name="Rianne van den" userId="21f8b476-2067-4ee6-9ace-ec4b0fc6a6c3" providerId="ADAL" clId="{44E851BC-5237-4E9F-9739-0D111780ED02}" dt="2020-09-07T19:40:29.301" v="907" actId="20577"/>
          <ac:spMkLst>
            <pc:docMk/>
            <pc:sldMk cId="1420810686" sldId="265"/>
            <ac:spMk id="2" creationId="{ECAD7C15-C240-4076-836A-EFC72914141A}"/>
          </ac:spMkLst>
        </pc:spChg>
        <pc:spChg chg="mod">
          <ac:chgData name="Rianne van den" userId="21f8b476-2067-4ee6-9ace-ec4b0fc6a6c3" providerId="ADAL" clId="{44E851BC-5237-4E9F-9739-0D111780ED02}" dt="2020-09-07T19:41:33.438" v="932" actId="20577"/>
          <ac:spMkLst>
            <pc:docMk/>
            <pc:sldMk cId="1420810686" sldId="265"/>
            <ac:spMk id="3" creationId="{F686C668-66D6-47A5-89D8-9AB6F5AAAE64}"/>
          </ac:spMkLst>
        </pc:spChg>
      </pc:sldChg>
      <pc:sldChg chg="modSp new mod">
        <pc:chgData name="Rianne van den" userId="21f8b476-2067-4ee6-9ace-ec4b0fc6a6c3" providerId="ADAL" clId="{44E851BC-5237-4E9F-9739-0D111780ED02}" dt="2020-09-07T21:02:33.432" v="1669" actId="20577"/>
        <pc:sldMkLst>
          <pc:docMk/>
          <pc:sldMk cId="3526458585" sldId="266"/>
        </pc:sldMkLst>
        <pc:spChg chg="mod">
          <ac:chgData name="Rianne van den" userId="21f8b476-2067-4ee6-9ace-ec4b0fc6a6c3" providerId="ADAL" clId="{44E851BC-5237-4E9F-9739-0D111780ED02}" dt="2020-09-07T20:56:11.521" v="1491" actId="20577"/>
          <ac:spMkLst>
            <pc:docMk/>
            <pc:sldMk cId="3526458585" sldId="266"/>
            <ac:spMk id="2" creationId="{B05132C2-CB00-4A83-9807-3F634587093C}"/>
          </ac:spMkLst>
        </pc:spChg>
        <pc:spChg chg="mod">
          <ac:chgData name="Rianne van den" userId="21f8b476-2067-4ee6-9ace-ec4b0fc6a6c3" providerId="ADAL" clId="{44E851BC-5237-4E9F-9739-0D111780ED02}" dt="2020-09-07T21:02:33.432" v="1669" actId="20577"/>
          <ac:spMkLst>
            <pc:docMk/>
            <pc:sldMk cId="3526458585" sldId="266"/>
            <ac:spMk id="3" creationId="{E6C69F84-C131-4E58-BB4F-E8B90761737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Conclusie moet worden afgeleid uit de tekst en staat niet letterlijk in de tekst. Dit wordt vaak getoetst via een casusvraag. Wordt vaak als moeilijk ervaren.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84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Tekstdoel /Tekstverbanden/relaties en functie van tekstdelen. Wordt door veel studenten als moeilijk ervaren.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916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Samenvatten via een matrixvraag. Hiervoor moet je nauwkeurig lezen. Zowel de vraag als de tekst.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411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Dit zijn voornamelijk casusvragen. Deze vragen worden over het algemeen goed gemaakt.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31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‹#›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>
                <a:latin typeface="Arial" pitchFamily="34" charset="0"/>
                <a:cs typeface="Arial" pitchFamily="34" charset="0"/>
              </a:rPr>
              <a:t>Les </a:t>
            </a:r>
            <a:r>
              <a:rPr lang="nl-NL" sz="2400" err="1">
                <a:latin typeface="Arial" pitchFamily="34" charset="0"/>
                <a:cs typeface="Arial" pitchFamily="34" charset="0"/>
              </a:rPr>
              <a:t>lezen</a:t>
            </a:r>
            <a:r>
              <a:rPr lang="nl-NL" sz="2400">
                <a:latin typeface="Arial" pitchFamily="34" charset="0"/>
                <a:cs typeface="Arial" pitchFamily="34" charset="0"/>
              </a:rPr>
              <a:t>: soorten examenvragen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132C2-CB00-4A83-9807-3F6345870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Opdrachten om mee te oefenen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C69F84-C131-4E58-BB4F-E8B907617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Klassikaal: Opdracht begrippen examen lezen-luisteren.</a:t>
            </a:r>
          </a:p>
          <a:p>
            <a:pPr marL="0" indent="0">
              <a:buNone/>
            </a:pPr>
            <a:r>
              <a:rPr lang="nl-NL"/>
              <a:t>In duo’s: Hoofdstuk 1.2 lezen: examenvragen beantwoorden opdracht 5-16</a:t>
            </a:r>
          </a:p>
        </p:txBody>
      </p:sp>
    </p:spTree>
    <p:extLst>
      <p:ext uri="{BB962C8B-B14F-4D97-AF65-F5344CB8AC3E}">
        <p14:creationId xmlns:p14="http://schemas.microsoft.com/office/powerpoint/2010/main" val="352645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Je weet aan het einde van de les welke soorten examenvragen je kunt verwachten op het examen lezen/luisteren. </a:t>
            </a:r>
          </a:p>
          <a:p>
            <a:r>
              <a:rPr lang="nl-NL"/>
              <a:t>Je kent de meest voorkomende begrippen die voorkomen in de examenvragen van het examen lezen-luisteren.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Waarover gaan de examenvragen?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/>
              <a:t>Begrijpen</a:t>
            </a:r>
          </a:p>
          <a:p>
            <a:r>
              <a:rPr lang="nl-NL"/>
              <a:t>Interpreteren</a:t>
            </a:r>
          </a:p>
          <a:p>
            <a:r>
              <a:rPr lang="nl-NL"/>
              <a:t>Evalueren</a:t>
            </a:r>
          </a:p>
          <a:p>
            <a:r>
              <a:rPr lang="nl-NL"/>
              <a:t>Samenvatten</a:t>
            </a:r>
          </a:p>
          <a:p>
            <a:r>
              <a:rPr lang="nl-NL"/>
              <a:t>Opzoeken</a:t>
            </a: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AFB3E-F548-480B-A6BB-684F3D0E3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Algemene opmerkingen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56E65F-C3B8-42DC-90DA-9335BCB26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Haast is je vijand!</a:t>
            </a:r>
          </a:p>
          <a:p>
            <a:r>
              <a:rPr lang="nl-NL"/>
              <a:t>Bestudeer alle antwoordmogelijkheden.</a:t>
            </a:r>
          </a:p>
          <a:p>
            <a:r>
              <a:rPr lang="nl-NL"/>
              <a:t>Het antwoord is altijd terug te vinden in de tekst.</a:t>
            </a:r>
          </a:p>
          <a:p>
            <a:r>
              <a:rPr lang="nl-NL"/>
              <a:t>Je kunt leren voor het examen lezen-luisteren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06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95E7B-7C20-4B6C-911D-746BF620F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Begrijpen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EDCA8-F84D-40A9-9D48-3CB602EB7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/>
              <a:t>tekstsoorten benoemen; </a:t>
            </a:r>
          </a:p>
          <a:p>
            <a:r>
              <a:rPr lang="nl-NL"/>
              <a:t>de hoofdgedachte in eigen woorden weergeven; </a:t>
            </a:r>
          </a:p>
          <a:p>
            <a:r>
              <a:rPr lang="nl-NL"/>
              <a:t>relaties als oorzaak-gevolg, middel-doel, opsomming en dergelijke begrijpen en herkennen; </a:t>
            </a:r>
          </a:p>
          <a:p>
            <a:r>
              <a:rPr lang="nl-NL"/>
              <a:t>onderscheid tussen hoofd- en bijzaken, meningen en feiten maken; </a:t>
            </a:r>
          </a:p>
          <a:p>
            <a:r>
              <a:rPr lang="nl-NL"/>
              <a:t>onderscheid tussen standpunt en argument maken; </a:t>
            </a:r>
          </a:p>
          <a:p>
            <a:r>
              <a:rPr lang="nl-NL"/>
              <a:t>onderscheid tussen drogreden en argument maken.</a:t>
            </a:r>
          </a:p>
        </p:txBody>
      </p:sp>
    </p:spTree>
    <p:extLst>
      <p:ext uri="{BB962C8B-B14F-4D97-AF65-F5344CB8AC3E}">
        <p14:creationId xmlns:p14="http://schemas.microsoft.com/office/powerpoint/2010/main" val="93190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8F53A-6B54-41C6-9F6F-5442008E8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Interpreteren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1AE456-2745-4C18-8E67-93C0F4254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conclusies naar aanleiding van een (deel van de) tekst trekken; </a:t>
            </a:r>
          </a:p>
          <a:p>
            <a:r>
              <a:rPr lang="nl-NL"/>
              <a:t>conclusies trekken over de mogelijke intenties, opvattingen en gevoelens van de auteur, zoals blijkt uit de tekst.</a:t>
            </a:r>
          </a:p>
        </p:txBody>
      </p:sp>
    </p:spTree>
    <p:extLst>
      <p:ext uri="{BB962C8B-B14F-4D97-AF65-F5344CB8AC3E}">
        <p14:creationId xmlns:p14="http://schemas.microsoft.com/office/powerpoint/2010/main" val="4170509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5A982-43BD-45EA-8387-E1CAD30B6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Evalueren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6ACD77-8A63-4D2F-88BC-4CC4C6131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/>
              <a:t>het doel van de schrijver aangeven; </a:t>
            </a:r>
          </a:p>
          <a:p>
            <a:r>
              <a:rPr lang="nl-NL"/>
              <a:t>de talige middelen die gebruikt zijn om dit doel te bereiken aangeven; </a:t>
            </a:r>
          </a:p>
          <a:p>
            <a:r>
              <a:rPr lang="nl-NL"/>
              <a:t>de tekst opdelen in tekstdelen;</a:t>
            </a:r>
          </a:p>
          <a:p>
            <a:r>
              <a:rPr lang="nl-NL"/>
              <a:t>de functie van tekstdelen benoemen; </a:t>
            </a:r>
          </a:p>
          <a:p>
            <a:r>
              <a:rPr lang="nl-NL"/>
              <a:t>de argumentatie in een betogende tekst op aanvaardbaarheid beoordelen; </a:t>
            </a:r>
          </a:p>
        </p:txBody>
      </p:sp>
    </p:spTree>
    <p:extLst>
      <p:ext uri="{BB962C8B-B14F-4D97-AF65-F5344CB8AC3E}">
        <p14:creationId xmlns:p14="http://schemas.microsoft.com/office/powerpoint/2010/main" val="3105853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57AF7-90E8-4388-805A-9DB77A9F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Samenvatten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F4522D-F479-4EF4-BBC5-6A160EE05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essentie in de tekst beknopt weergeven voor anderen </a:t>
            </a:r>
          </a:p>
        </p:txBody>
      </p:sp>
    </p:spTree>
    <p:extLst>
      <p:ext uri="{BB962C8B-B14F-4D97-AF65-F5344CB8AC3E}">
        <p14:creationId xmlns:p14="http://schemas.microsoft.com/office/powerpoint/2010/main" val="2688071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D7C15-C240-4076-836A-EFC72914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Opzoeken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86C668-66D6-47A5-89D8-9AB6F5AAA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de betrouwbaarheid van bronnen beoordelen; </a:t>
            </a:r>
          </a:p>
          <a:p>
            <a:r>
              <a:rPr lang="nl-NL"/>
              <a:t>de bronnen vermelden; </a:t>
            </a:r>
          </a:p>
          <a:p>
            <a:r>
              <a:rPr lang="nl-NL"/>
              <a:t>snel informatie vinden in langere rapporten of ingewikkelde schema’s. </a:t>
            </a:r>
          </a:p>
        </p:txBody>
      </p:sp>
    </p:spTree>
    <p:extLst>
      <p:ext uri="{BB962C8B-B14F-4D97-AF65-F5344CB8AC3E}">
        <p14:creationId xmlns:p14="http://schemas.microsoft.com/office/powerpoint/2010/main" val="14208106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695951-0055-4BAE-852E-1AD1AB3CCA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1A926-3C92-4985-83C9-E9D9EADED916}">
  <ds:schemaRefs>
    <ds:schemaRef ds:uri="5cdedd98-05a6-4844-a2be-4403c98339c5"/>
    <ds:schemaRef ds:uri="9332b1e5-03ec-4bd9-988a-b56970a22ef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DF6378-A4A5-4593-B763-A0FA71B0B5C3}">
  <ds:schemaRefs>
    <ds:schemaRef ds:uri="5cdedd98-05a6-4844-a2be-4403c98339c5"/>
    <ds:schemaRef ds:uri="9332b1e5-03ec-4bd9-988a-b56970a22ef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10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Kantoorthema</vt:lpstr>
      <vt:lpstr>PowerPoint Presentation</vt:lpstr>
      <vt:lpstr>Inhoud</vt:lpstr>
      <vt:lpstr>Waarover gaan de examenvragen?</vt:lpstr>
      <vt:lpstr>Algemene opmerkingen</vt:lpstr>
      <vt:lpstr>Begrijpen</vt:lpstr>
      <vt:lpstr>Interpreteren</vt:lpstr>
      <vt:lpstr>Evalueren</vt:lpstr>
      <vt:lpstr>Samenvatten</vt:lpstr>
      <vt:lpstr>Opzoeken</vt:lpstr>
      <vt:lpstr>Opdrachten om mee te oefenen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revision>1</cp:revision>
  <dcterms:created xsi:type="dcterms:W3CDTF">2013-11-15T15:05:42Z</dcterms:created>
  <dcterms:modified xsi:type="dcterms:W3CDTF">2020-09-07T21:02:45Z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